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vml" ContentType="application/vnd.openxmlformats-officedocument.vmlDrawing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  <p:sldMasterId id="2147483839" r:id="rId2"/>
    <p:sldMasterId id="2147483851" r:id="rId3"/>
    <p:sldMasterId id="2147483855" r:id="rId4"/>
  </p:sldMasterIdLst>
  <p:notesMasterIdLst>
    <p:notesMasterId r:id="rId36"/>
  </p:notesMasterIdLst>
  <p:handoutMasterIdLst>
    <p:handoutMasterId r:id="rId37"/>
  </p:handoutMasterIdLst>
  <p:sldIdLst>
    <p:sldId id="599" r:id="rId5"/>
    <p:sldId id="565" r:id="rId6"/>
    <p:sldId id="563" r:id="rId7"/>
    <p:sldId id="562" r:id="rId8"/>
    <p:sldId id="632" r:id="rId9"/>
    <p:sldId id="572" r:id="rId10"/>
    <p:sldId id="604" r:id="rId11"/>
    <p:sldId id="614" r:id="rId12"/>
    <p:sldId id="605" r:id="rId13"/>
    <p:sldId id="606" r:id="rId14"/>
    <p:sldId id="610" r:id="rId15"/>
    <p:sldId id="611" r:id="rId16"/>
    <p:sldId id="612" r:id="rId17"/>
    <p:sldId id="623" r:id="rId18"/>
    <p:sldId id="624" r:id="rId19"/>
    <p:sldId id="625" r:id="rId20"/>
    <p:sldId id="626" r:id="rId21"/>
    <p:sldId id="642" r:id="rId22"/>
    <p:sldId id="628" r:id="rId23"/>
    <p:sldId id="636" r:id="rId24"/>
    <p:sldId id="637" r:id="rId25"/>
    <p:sldId id="638" r:id="rId26"/>
    <p:sldId id="639" r:id="rId27"/>
    <p:sldId id="640" r:id="rId28"/>
    <p:sldId id="525" r:id="rId29"/>
    <p:sldId id="641" r:id="rId30"/>
    <p:sldId id="631" r:id="rId31"/>
    <p:sldId id="627" r:id="rId32"/>
    <p:sldId id="607" r:id="rId33"/>
    <p:sldId id="608" r:id="rId34"/>
    <p:sldId id="609" r:id="rId35"/>
  </p:sldIdLst>
  <p:sldSz cx="9144000" cy="6858000" type="screen4x3"/>
  <p:notesSz cx="685800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EAFB0D"/>
    <a:srgbClr val="F0FE66"/>
    <a:srgbClr val="FDA4B5"/>
    <a:srgbClr val="2BFF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B132E-2ABD-4D44-A343-2673641BCB6D}" v="84" dt="2020-01-22T23:22:50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03" autoAdjust="0"/>
  </p:normalViewPr>
  <p:slideViewPr>
    <p:cSldViewPr>
      <p:cViewPr varScale="1">
        <p:scale>
          <a:sx n="64" d="100"/>
          <a:sy n="64" d="100"/>
        </p:scale>
        <p:origin x="-6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6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zammitt" userId="fb8c6eff5c4450f1" providerId="LiveId" clId="{D03DF28B-9E1B-4000-A86D-5BCCA0B63E37}"/>
    <pc:docChg chg="undo custSel addSld delSld modSld sldOrd">
      <pc:chgData name="nicola zammitt" userId="fb8c6eff5c4450f1" providerId="LiveId" clId="{D03DF28B-9E1B-4000-A86D-5BCCA0B63E37}" dt="2020-01-22T23:24:41.550" v="2450" actId="20577"/>
      <pc:docMkLst>
        <pc:docMk/>
      </pc:docMkLst>
      <pc:sldChg chg="del">
        <pc:chgData name="nicola zammitt" userId="fb8c6eff5c4450f1" providerId="LiveId" clId="{D03DF28B-9E1B-4000-A86D-5BCCA0B63E37}" dt="2020-01-21T22:58:40.100" v="65" actId="2696"/>
        <pc:sldMkLst>
          <pc:docMk/>
          <pc:sldMk cId="0" sldId="518"/>
        </pc:sldMkLst>
      </pc:sldChg>
      <pc:sldChg chg="addSp delSp modSp modAnim">
        <pc:chgData name="nicola zammitt" userId="fb8c6eff5c4450f1" providerId="LiveId" clId="{D03DF28B-9E1B-4000-A86D-5BCCA0B63E37}" dt="2020-01-21T22:47:50.101" v="56"/>
        <pc:sldMkLst>
          <pc:docMk/>
          <pc:sldMk cId="0" sldId="525"/>
        </pc:sldMkLst>
        <pc:spChg chg="mod">
          <ac:chgData name="nicola zammitt" userId="fb8c6eff5c4450f1" providerId="LiveId" clId="{D03DF28B-9E1B-4000-A86D-5BCCA0B63E37}" dt="2020-01-21T22:38:24.173" v="38" actId="20577"/>
          <ac:spMkLst>
            <pc:docMk/>
            <pc:sldMk cId="0" sldId="525"/>
            <ac:spMk id="76802" creationId="{00000000-0000-0000-0000-000000000000}"/>
          </ac:spMkLst>
        </pc:spChg>
        <pc:spChg chg="del">
          <ac:chgData name="nicola zammitt" userId="fb8c6eff5c4450f1" providerId="LiveId" clId="{D03DF28B-9E1B-4000-A86D-5BCCA0B63E37}" dt="2020-01-21T21:32:44.786" v="15" actId="478"/>
          <ac:spMkLst>
            <pc:docMk/>
            <pc:sldMk cId="0" sldId="525"/>
            <ac:spMk id="76804" creationId="{00000000-0000-0000-0000-000000000000}"/>
          </ac:spMkLst>
        </pc:spChg>
        <pc:picChg chg="add del mod">
          <ac:chgData name="nicola zammitt" userId="fb8c6eff5c4450f1" providerId="LiveId" clId="{D03DF28B-9E1B-4000-A86D-5BCCA0B63E37}" dt="2020-01-21T22:41:20.038" v="39" actId="478"/>
          <ac:picMkLst>
            <pc:docMk/>
            <pc:sldMk cId="0" sldId="525"/>
            <ac:picMk id="2" creationId="{F5923DF0-26DE-4A6C-A81E-FF5CF33E0727}"/>
          </ac:picMkLst>
        </pc:picChg>
        <pc:picChg chg="add mod">
          <ac:chgData name="nicola zammitt" userId="fb8c6eff5c4450f1" providerId="LiveId" clId="{D03DF28B-9E1B-4000-A86D-5BCCA0B63E37}" dt="2020-01-21T22:41:27.412" v="41" actId="1076"/>
          <ac:picMkLst>
            <pc:docMk/>
            <pc:sldMk cId="0" sldId="525"/>
            <ac:picMk id="3" creationId="{7E158DC8-66C2-4330-8CF7-257FF974144F}"/>
          </ac:picMkLst>
        </pc:picChg>
        <pc:picChg chg="add mod">
          <ac:chgData name="nicola zammitt" userId="fb8c6eff5c4450f1" providerId="LiveId" clId="{D03DF28B-9E1B-4000-A86D-5BCCA0B63E37}" dt="2020-01-21T22:43:34.877" v="44" actId="1076"/>
          <ac:picMkLst>
            <pc:docMk/>
            <pc:sldMk cId="0" sldId="525"/>
            <ac:picMk id="4" creationId="{D32C5DFD-C8CA-4B47-9AE4-37A3DB8E6ED4}"/>
          </ac:picMkLst>
        </pc:picChg>
        <pc:picChg chg="add mod">
          <ac:chgData name="nicola zammitt" userId="fb8c6eff5c4450f1" providerId="LiveId" clId="{D03DF28B-9E1B-4000-A86D-5BCCA0B63E37}" dt="2020-01-21T22:45:35.786" v="47" actId="1076"/>
          <ac:picMkLst>
            <pc:docMk/>
            <pc:sldMk cId="0" sldId="525"/>
            <ac:picMk id="5" creationId="{AE1F06B8-E74E-4A41-BBC1-E72499165661}"/>
          </ac:picMkLst>
        </pc:picChg>
        <pc:picChg chg="add mod">
          <ac:chgData name="nicola zammitt" userId="fb8c6eff5c4450f1" providerId="LiveId" clId="{D03DF28B-9E1B-4000-A86D-5BCCA0B63E37}" dt="2020-01-21T22:47:26.998" v="50" actId="1076"/>
          <ac:picMkLst>
            <pc:docMk/>
            <pc:sldMk cId="0" sldId="525"/>
            <ac:picMk id="6" creationId="{152C724D-8EF9-4ACC-88E4-C89972B098A1}"/>
          </ac:picMkLst>
        </pc:picChg>
        <pc:picChg chg="del">
          <ac:chgData name="nicola zammitt" userId="fb8c6eff5c4450f1" providerId="LiveId" clId="{D03DF28B-9E1B-4000-A86D-5BCCA0B63E37}" dt="2020-01-21T21:32:41.146" v="14" actId="478"/>
          <ac:picMkLst>
            <pc:docMk/>
            <pc:sldMk cId="0" sldId="525"/>
            <ac:picMk id="76803" creationId="{00000000-0000-0000-0000-000000000000}"/>
          </ac:picMkLst>
        </pc:picChg>
      </pc:sldChg>
      <pc:sldChg chg="add">
        <pc:chgData name="nicola zammitt" userId="fb8c6eff5c4450f1" providerId="LiveId" clId="{D03DF28B-9E1B-4000-A86D-5BCCA0B63E37}" dt="2020-01-21T21:27:33.847" v="0"/>
        <pc:sldMkLst>
          <pc:docMk/>
          <pc:sldMk cId="0" sldId="562"/>
        </pc:sldMkLst>
      </pc:sldChg>
      <pc:sldChg chg="modSp add">
        <pc:chgData name="nicola zammitt" userId="fb8c6eff5c4450f1" providerId="LiveId" clId="{D03DF28B-9E1B-4000-A86D-5BCCA0B63E37}" dt="2020-01-22T21:20:03.139" v="174" actId="5793"/>
        <pc:sldMkLst>
          <pc:docMk/>
          <pc:sldMk cId="0" sldId="563"/>
        </pc:sldMkLst>
        <pc:spChg chg="mod">
          <ac:chgData name="nicola zammitt" userId="fb8c6eff5c4450f1" providerId="LiveId" clId="{D03DF28B-9E1B-4000-A86D-5BCCA0B63E37}" dt="2020-01-22T21:20:03.139" v="174" actId="5793"/>
          <ac:spMkLst>
            <pc:docMk/>
            <pc:sldMk cId="0" sldId="563"/>
            <ac:spMk id="3075" creationId="{91255A82-B672-4E3A-8EDB-2960293F52E0}"/>
          </ac:spMkLst>
        </pc:spChg>
        <pc:graphicFrameChg chg="modGraphic">
          <ac:chgData name="nicola zammitt" userId="fb8c6eff5c4450f1" providerId="LiveId" clId="{D03DF28B-9E1B-4000-A86D-5BCCA0B63E37}" dt="2020-01-22T21:09:19.347" v="163" actId="20577"/>
          <ac:graphicFrameMkLst>
            <pc:docMk/>
            <pc:sldMk cId="0" sldId="563"/>
            <ac:graphicFrameMk id="72746" creationId="{F558BE62-C43A-41C1-8253-A9D3AE3E11D7}"/>
          </ac:graphicFrameMkLst>
        </pc:graphicFrameChg>
      </pc:sldChg>
      <pc:sldChg chg="delSp add del">
        <pc:chgData name="nicola zammitt" userId="fb8c6eff5c4450f1" providerId="LiveId" clId="{D03DF28B-9E1B-4000-A86D-5BCCA0B63E37}" dt="2020-01-21T23:04:49.784" v="102" actId="2696"/>
        <pc:sldMkLst>
          <pc:docMk/>
          <pc:sldMk cId="0" sldId="564"/>
        </pc:sldMkLst>
        <pc:picChg chg="del">
          <ac:chgData name="nicola zammitt" userId="fb8c6eff5c4450f1" providerId="LiveId" clId="{D03DF28B-9E1B-4000-A86D-5BCCA0B63E37}" dt="2020-01-21T23:03:08.614" v="78" actId="21"/>
          <ac:picMkLst>
            <pc:docMk/>
            <pc:sldMk cId="0" sldId="564"/>
            <ac:picMk id="50179" creationId="{E1D9B8E4-CC1F-4999-9793-51456E0E0E37}"/>
          </ac:picMkLst>
        </pc:picChg>
      </pc:sldChg>
      <pc:sldChg chg="modSp add">
        <pc:chgData name="nicola zammitt" userId="fb8c6eff5c4450f1" providerId="LiveId" clId="{D03DF28B-9E1B-4000-A86D-5BCCA0B63E37}" dt="2020-01-22T23:24:41.550" v="2450" actId="20577"/>
        <pc:sldMkLst>
          <pc:docMk/>
          <pc:sldMk cId="0" sldId="565"/>
        </pc:sldMkLst>
        <pc:spChg chg="mod">
          <ac:chgData name="nicola zammitt" userId="fb8c6eff5c4450f1" providerId="LiveId" clId="{D03DF28B-9E1B-4000-A86D-5BCCA0B63E37}" dt="2020-01-22T23:24:41.550" v="2450" actId="20577"/>
          <ac:spMkLst>
            <pc:docMk/>
            <pc:sldMk cId="0" sldId="565"/>
            <ac:spMk id="51203" creationId="{F9DEBA53-0C47-4280-834C-3387D47A7581}"/>
          </ac:spMkLst>
        </pc:spChg>
        <pc:picChg chg="mod">
          <ac:chgData name="nicola zammitt" userId="fb8c6eff5c4450f1" providerId="LiveId" clId="{D03DF28B-9E1B-4000-A86D-5BCCA0B63E37}" dt="2020-01-22T21:23:05.298" v="213" actId="1076"/>
          <ac:picMkLst>
            <pc:docMk/>
            <pc:sldMk cId="0" sldId="565"/>
            <ac:picMk id="51204" creationId="{072188D1-E8F9-4873-9AAF-F10E6DDA9613}"/>
          </ac:picMkLst>
        </pc:picChg>
      </pc:sldChg>
      <pc:sldChg chg="addSp modSp">
        <pc:chgData name="nicola zammitt" userId="fb8c6eff5c4450f1" providerId="LiveId" clId="{D03DF28B-9E1B-4000-A86D-5BCCA0B63E37}" dt="2020-01-21T23:04:43.655" v="101" actId="1076"/>
        <pc:sldMkLst>
          <pc:docMk/>
          <pc:sldMk cId="0" sldId="599"/>
        </pc:sldMkLst>
        <pc:spChg chg="mod">
          <ac:chgData name="nicola zammitt" userId="fb8c6eff5c4450f1" providerId="LiveId" clId="{D03DF28B-9E1B-4000-A86D-5BCCA0B63E37}" dt="2020-01-21T23:04:35.290" v="99" actId="14100"/>
          <ac:spMkLst>
            <pc:docMk/>
            <pc:sldMk cId="0" sldId="599"/>
            <ac:spMk id="9219" creationId="{75246280-9400-48BC-9CB8-A59951206D27}"/>
          </ac:spMkLst>
        </pc:spChg>
        <pc:picChg chg="add mod">
          <ac:chgData name="nicola zammitt" userId="fb8c6eff5c4450f1" providerId="LiveId" clId="{D03DF28B-9E1B-4000-A86D-5BCCA0B63E37}" dt="2020-01-21T23:04:28.867" v="98" actId="1076"/>
          <ac:picMkLst>
            <pc:docMk/>
            <pc:sldMk cId="0" sldId="599"/>
            <ac:picMk id="5" creationId="{CEB2CCF9-0A19-4CA5-AB12-1A4294EEE7C3}"/>
          </ac:picMkLst>
        </pc:picChg>
        <pc:picChg chg="mod">
          <ac:chgData name="nicola zammitt" userId="fb8c6eff5c4450f1" providerId="LiveId" clId="{D03DF28B-9E1B-4000-A86D-5BCCA0B63E37}" dt="2020-01-21T23:04:43.655" v="101" actId="1076"/>
          <ac:picMkLst>
            <pc:docMk/>
            <pc:sldMk cId="0" sldId="599"/>
            <ac:picMk id="9220" creationId="{6BAFAB6F-B5B4-4637-BD27-F0C02B788C7A}"/>
          </ac:picMkLst>
        </pc:picChg>
      </pc:sldChg>
      <pc:sldChg chg="modSp">
        <pc:chgData name="nicola zammitt" userId="fb8c6eff5c4450f1" providerId="LiveId" clId="{D03DF28B-9E1B-4000-A86D-5BCCA0B63E37}" dt="2020-01-22T21:31:49.729" v="367" actId="20577"/>
        <pc:sldMkLst>
          <pc:docMk/>
          <pc:sldMk cId="1777083249" sldId="611"/>
        </pc:sldMkLst>
        <pc:spChg chg="mod">
          <ac:chgData name="nicola zammitt" userId="fb8c6eff5c4450f1" providerId="LiveId" clId="{D03DF28B-9E1B-4000-A86D-5BCCA0B63E37}" dt="2020-01-22T21:31:49.729" v="367" actId="20577"/>
          <ac:spMkLst>
            <pc:docMk/>
            <pc:sldMk cId="1777083249" sldId="611"/>
            <ac:spMk id="113667" creationId="{00000000-0000-0000-0000-000000000000}"/>
          </ac:spMkLst>
        </pc:spChg>
      </pc:sldChg>
      <pc:sldChg chg="add del">
        <pc:chgData name="nicola zammitt" userId="fb8c6eff5c4450f1" providerId="LiveId" clId="{D03DF28B-9E1B-4000-A86D-5BCCA0B63E37}" dt="2020-01-21T23:05:31.942" v="103" actId="2696"/>
        <pc:sldMkLst>
          <pc:docMk/>
          <pc:sldMk cId="0" sldId="613"/>
        </pc:sldMkLst>
      </pc:sldChg>
      <pc:sldChg chg="delSp modSp del">
        <pc:chgData name="nicola zammitt" userId="fb8c6eff5c4450f1" providerId="LiveId" clId="{D03DF28B-9E1B-4000-A86D-5BCCA0B63E37}" dt="2020-01-22T23:05:10.379" v="2057" actId="2696"/>
        <pc:sldMkLst>
          <pc:docMk/>
          <pc:sldMk cId="1736713694" sldId="616"/>
        </pc:sldMkLst>
        <pc:spChg chg="mod">
          <ac:chgData name="nicola zammitt" userId="fb8c6eff5c4450f1" providerId="LiveId" clId="{D03DF28B-9E1B-4000-A86D-5BCCA0B63E37}" dt="2020-01-22T21:45:37.143" v="383" actId="120"/>
          <ac:spMkLst>
            <pc:docMk/>
            <pc:sldMk cId="1736713694" sldId="616"/>
            <ac:spMk id="113666" creationId="{00000000-0000-0000-0000-000000000000}"/>
          </ac:spMkLst>
        </pc:spChg>
        <pc:picChg chg="del">
          <ac:chgData name="nicola zammitt" userId="fb8c6eff5c4450f1" providerId="LiveId" clId="{D03DF28B-9E1B-4000-A86D-5BCCA0B63E37}" dt="2020-01-22T22:58:35.288" v="1739" actId="21"/>
          <ac:picMkLst>
            <pc:docMk/>
            <pc:sldMk cId="1736713694" sldId="616"/>
            <ac:picMk id="2" creationId="{00000000-0000-0000-0000-000000000000}"/>
          </ac:picMkLst>
        </pc:picChg>
      </pc:sldChg>
      <pc:sldChg chg="add del">
        <pc:chgData name="nicola zammitt" userId="fb8c6eff5c4450f1" providerId="LiveId" clId="{D03DF28B-9E1B-4000-A86D-5BCCA0B63E37}" dt="2020-01-21T23:05:51.093" v="104" actId="2696"/>
        <pc:sldMkLst>
          <pc:docMk/>
          <pc:sldMk cId="0" sldId="620"/>
        </pc:sldMkLst>
      </pc:sldChg>
      <pc:sldChg chg="modSp">
        <pc:chgData name="nicola zammitt" userId="fb8c6eff5c4450f1" providerId="LiveId" clId="{D03DF28B-9E1B-4000-A86D-5BCCA0B63E37}" dt="2020-01-22T22:51:51.087" v="1638" actId="14100"/>
        <pc:sldMkLst>
          <pc:docMk/>
          <pc:sldMk cId="659309173" sldId="625"/>
        </pc:sldMkLst>
        <pc:spChg chg="mod">
          <ac:chgData name="nicola zammitt" userId="fb8c6eff5c4450f1" providerId="LiveId" clId="{D03DF28B-9E1B-4000-A86D-5BCCA0B63E37}" dt="2020-01-22T22:51:51.087" v="1638" actId="14100"/>
          <ac:spMkLst>
            <pc:docMk/>
            <pc:sldMk cId="659309173" sldId="625"/>
            <ac:spMk id="113667" creationId="{00000000-0000-0000-0000-000000000000}"/>
          </ac:spMkLst>
        </pc:spChg>
      </pc:sldChg>
      <pc:sldChg chg="add del">
        <pc:chgData name="nicola zammitt" userId="fb8c6eff5c4450f1" providerId="LiveId" clId="{D03DF28B-9E1B-4000-A86D-5BCCA0B63E37}" dt="2020-01-21T23:05:31.942" v="103" actId="2696"/>
        <pc:sldMkLst>
          <pc:docMk/>
          <pc:sldMk cId="0" sldId="629"/>
        </pc:sldMkLst>
      </pc:sldChg>
      <pc:sldChg chg="add del">
        <pc:chgData name="nicola zammitt" userId="fb8c6eff5c4450f1" providerId="LiveId" clId="{D03DF28B-9E1B-4000-A86D-5BCCA0B63E37}" dt="2020-01-21T23:05:31.942" v="103" actId="2696"/>
        <pc:sldMkLst>
          <pc:docMk/>
          <pc:sldMk cId="0" sldId="630"/>
        </pc:sldMkLst>
      </pc:sldChg>
      <pc:sldChg chg="add del">
        <pc:chgData name="nicola zammitt" userId="fb8c6eff5c4450f1" providerId="LiveId" clId="{D03DF28B-9E1B-4000-A86D-5BCCA0B63E37}" dt="2020-01-21T21:27:44.759" v="1" actId="2696"/>
        <pc:sldMkLst>
          <pc:docMk/>
          <pc:sldMk cId="0" sldId="631"/>
        </pc:sldMkLst>
      </pc:sldChg>
      <pc:sldChg chg="add">
        <pc:chgData name="nicola zammitt" userId="fb8c6eff5c4450f1" providerId="LiveId" clId="{D03DF28B-9E1B-4000-A86D-5BCCA0B63E37}" dt="2020-01-21T21:32:19.322" v="2"/>
        <pc:sldMkLst>
          <pc:docMk/>
          <pc:sldMk cId="396377761" sldId="631"/>
        </pc:sldMkLst>
      </pc:sldChg>
      <pc:sldChg chg="modSp add ord">
        <pc:chgData name="nicola zammitt" userId="fb8c6eff5c4450f1" providerId="LiveId" clId="{D03DF28B-9E1B-4000-A86D-5BCCA0B63E37}" dt="2020-01-22T21:25:41.138" v="364" actId="1076"/>
        <pc:sldMkLst>
          <pc:docMk/>
          <pc:sldMk cId="1688433363" sldId="632"/>
        </pc:sldMkLst>
        <pc:spChg chg="mod">
          <ac:chgData name="nicola zammitt" userId="fb8c6eff5c4450f1" providerId="LiveId" clId="{D03DF28B-9E1B-4000-A86D-5BCCA0B63E37}" dt="2020-01-22T21:25:30.463" v="363" actId="20577"/>
          <ac:spMkLst>
            <pc:docMk/>
            <pc:sldMk cId="1688433363" sldId="632"/>
            <ac:spMk id="38915" creationId="{00000000-0000-0000-0000-000000000000}"/>
          </ac:spMkLst>
        </pc:spChg>
        <pc:picChg chg="mod">
          <ac:chgData name="nicola zammitt" userId="fb8c6eff5c4450f1" providerId="LiveId" clId="{D03DF28B-9E1B-4000-A86D-5BCCA0B63E37}" dt="2020-01-22T21:25:41.138" v="364" actId="1076"/>
          <ac:picMkLst>
            <pc:docMk/>
            <pc:sldMk cId="1688433363" sldId="632"/>
            <ac:picMk id="3" creationId="{00000000-0000-0000-0000-000000000000}"/>
          </ac:picMkLst>
        </pc:picChg>
      </pc:sldChg>
      <pc:sldChg chg="add del">
        <pc:chgData name="nicola zammitt" userId="fb8c6eff5c4450f1" providerId="LiveId" clId="{D03DF28B-9E1B-4000-A86D-5BCCA0B63E37}" dt="2020-01-22T21:55:22.934" v="391" actId="2696"/>
        <pc:sldMkLst>
          <pc:docMk/>
          <pc:sldMk cId="1708618002" sldId="633"/>
        </pc:sldMkLst>
      </pc:sldChg>
      <pc:sldChg chg="add del">
        <pc:chgData name="nicola zammitt" userId="fb8c6eff5c4450f1" providerId="LiveId" clId="{D03DF28B-9E1B-4000-A86D-5BCCA0B63E37}" dt="2020-01-22T21:47:38.135" v="384" actId="2696"/>
        <pc:sldMkLst>
          <pc:docMk/>
          <pc:sldMk cId="3896569596" sldId="633"/>
        </pc:sldMkLst>
      </pc:sldChg>
      <pc:sldChg chg="add del">
        <pc:chgData name="nicola zammitt" userId="fb8c6eff5c4450f1" providerId="LiveId" clId="{D03DF28B-9E1B-4000-A86D-5BCCA0B63E37}" dt="2020-01-22T22:07:43.465" v="421" actId="2696"/>
        <pc:sldMkLst>
          <pc:docMk/>
          <pc:sldMk cId="576272857" sldId="634"/>
        </pc:sldMkLst>
      </pc:sldChg>
      <pc:sldChg chg="addSp delSp modSp add del">
        <pc:chgData name="nicola zammitt" userId="fb8c6eff5c4450f1" providerId="LiveId" clId="{D03DF28B-9E1B-4000-A86D-5BCCA0B63E37}" dt="2020-01-22T21:28:17.776" v="365" actId="2696"/>
        <pc:sldMkLst>
          <pc:docMk/>
          <pc:sldMk cId="3372720779" sldId="634"/>
        </pc:sldMkLst>
        <pc:spChg chg="mod">
          <ac:chgData name="nicola zammitt" userId="fb8c6eff5c4450f1" providerId="LiveId" clId="{D03DF28B-9E1B-4000-A86D-5BCCA0B63E37}" dt="2020-01-22T21:23:38.712" v="219" actId="14100"/>
          <ac:spMkLst>
            <pc:docMk/>
            <pc:sldMk cId="3372720779" sldId="634"/>
            <ac:spMk id="51203" creationId="{F9DEBA53-0C47-4280-834C-3387D47A7581}"/>
          </ac:spMkLst>
        </pc:spChg>
        <pc:picChg chg="add">
          <ac:chgData name="nicola zammitt" userId="fb8c6eff5c4450f1" providerId="LiveId" clId="{D03DF28B-9E1B-4000-A86D-5BCCA0B63E37}" dt="2020-01-22T21:23:12.453" v="214"/>
          <ac:picMkLst>
            <pc:docMk/>
            <pc:sldMk cId="3372720779" sldId="634"/>
            <ac:picMk id="5" creationId="{2DDFF9DD-27C0-4B44-A365-CDA80297381D}"/>
          </ac:picMkLst>
        </pc:picChg>
        <pc:picChg chg="del mod">
          <ac:chgData name="nicola zammitt" userId="fb8c6eff5c4450f1" providerId="LiveId" clId="{D03DF28B-9E1B-4000-A86D-5BCCA0B63E37}" dt="2020-01-22T21:23:15.765" v="215" actId="478"/>
          <ac:picMkLst>
            <pc:docMk/>
            <pc:sldMk cId="3372720779" sldId="634"/>
            <ac:picMk id="51204" creationId="{072188D1-E8F9-4873-9AAF-F10E6DDA9613}"/>
          </ac:picMkLst>
        </pc:picChg>
      </pc:sldChg>
      <pc:sldChg chg="add del">
        <pc:chgData name="nicola zammitt" userId="fb8c6eff5c4450f1" providerId="LiveId" clId="{D03DF28B-9E1B-4000-A86D-5BCCA0B63E37}" dt="2020-01-22T22:07:46.996" v="422" actId="2696"/>
        <pc:sldMkLst>
          <pc:docMk/>
          <pc:sldMk cId="3816906054" sldId="635"/>
        </pc:sldMkLst>
      </pc:sldChg>
      <pc:sldChg chg="addSp delSp modSp add modAnim">
        <pc:chgData name="nicola zammitt" userId="fb8c6eff5c4450f1" providerId="LiveId" clId="{D03DF28B-9E1B-4000-A86D-5BCCA0B63E37}" dt="2020-01-22T22:02:08.490" v="406"/>
        <pc:sldMkLst>
          <pc:docMk/>
          <pc:sldMk cId="528288506" sldId="636"/>
        </pc:sldMkLst>
        <pc:spChg chg="add del mod">
          <ac:chgData name="nicola zammitt" userId="fb8c6eff5c4450f1" providerId="LiveId" clId="{D03DF28B-9E1B-4000-A86D-5BCCA0B63E37}" dt="2020-01-22T21:57:28.458" v="398"/>
          <ac:spMkLst>
            <pc:docMk/>
            <pc:sldMk cId="528288506" sldId="636"/>
            <ac:spMk id="3" creationId="{B46428C3-2E2F-4396-A3F9-044A8DBC1E49}"/>
          </ac:spMkLst>
        </pc:spChg>
        <pc:picChg chg="add mod">
          <ac:chgData name="nicola zammitt" userId="fb8c6eff5c4450f1" providerId="LiveId" clId="{D03DF28B-9E1B-4000-A86D-5BCCA0B63E37}" dt="2020-01-22T22:01:20.244" v="401" actId="1076"/>
          <ac:picMkLst>
            <pc:docMk/>
            <pc:sldMk cId="528288506" sldId="636"/>
            <ac:picMk id="2" creationId="{359918A9-AB29-4444-8E2F-E067F775EED6}"/>
          </ac:picMkLst>
        </pc:picChg>
        <pc:picChg chg="add del">
          <ac:chgData name="nicola zammitt" userId="fb8c6eff5c4450f1" providerId="LiveId" clId="{D03DF28B-9E1B-4000-A86D-5BCCA0B63E37}" dt="2020-01-22T22:00:17.240" v="400" actId="21"/>
          <ac:picMkLst>
            <pc:docMk/>
            <pc:sldMk cId="528288506" sldId="636"/>
            <ac:picMk id="4" creationId="{D80C5A3A-56AB-4D50-95E1-F78209A757D9}"/>
          </ac:picMkLst>
        </pc:picChg>
        <pc:picChg chg="add mod">
          <ac:chgData name="nicola zammitt" userId="fb8c6eff5c4450f1" providerId="LiveId" clId="{D03DF28B-9E1B-4000-A86D-5BCCA0B63E37}" dt="2020-01-22T22:02:02.878" v="404" actId="208"/>
          <ac:picMkLst>
            <pc:docMk/>
            <pc:sldMk cId="528288506" sldId="636"/>
            <ac:picMk id="5" creationId="{E530B4B9-9136-4E04-9738-6221ABB139FF}"/>
          </ac:picMkLst>
        </pc:picChg>
      </pc:sldChg>
      <pc:sldChg chg="addSp modSp add">
        <pc:chgData name="nicola zammitt" userId="fb8c6eff5c4450f1" providerId="LiveId" clId="{D03DF28B-9E1B-4000-A86D-5BCCA0B63E37}" dt="2020-01-22T22:07:27.544" v="419" actId="14100"/>
        <pc:sldMkLst>
          <pc:docMk/>
          <pc:sldMk cId="2729187340" sldId="637"/>
        </pc:sldMkLst>
        <pc:spChg chg="add mod">
          <ac:chgData name="nicola zammitt" userId="fb8c6eff5c4450f1" providerId="LiveId" clId="{D03DF28B-9E1B-4000-A86D-5BCCA0B63E37}" dt="2020-01-22T22:07:27.544" v="419" actId="14100"/>
          <ac:spMkLst>
            <pc:docMk/>
            <pc:sldMk cId="2729187340" sldId="637"/>
            <ac:spMk id="3" creationId="{761EF04B-D75C-4FAE-9F18-4412DB123486}"/>
          </ac:spMkLst>
        </pc:spChg>
        <pc:picChg chg="add mod">
          <ac:chgData name="nicola zammitt" userId="fb8c6eff5c4450f1" providerId="LiveId" clId="{D03DF28B-9E1B-4000-A86D-5BCCA0B63E37}" dt="2020-01-22T22:07:20.827" v="416" actId="14100"/>
          <ac:picMkLst>
            <pc:docMk/>
            <pc:sldMk cId="2729187340" sldId="637"/>
            <ac:picMk id="2" creationId="{6FF6B0D3-DB8F-476B-8A37-7E08F4263211}"/>
          </ac:picMkLst>
        </pc:picChg>
      </pc:sldChg>
      <pc:sldChg chg="add del">
        <pc:chgData name="nicola zammitt" userId="fb8c6eff5c4450f1" providerId="LiveId" clId="{D03DF28B-9E1B-4000-A86D-5BCCA0B63E37}" dt="2020-01-22T22:07:39.122" v="420" actId="2696"/>
        <pc:sldMkLst>
          <pc:docMk/>
          <pc:sldMk cId="1373560726" sldId="638"/>
        </pc:sldMkLst>
      </pc:sldChg>
      <pc:sldChg chg="addSp modSp add">
        <pc:chgData name="nicola zammitt" userId="fb8c6eff5c4450f1" providerId="LiveId" clId="{D03DF28B-9E1B-4000-A86D-5BCCA0B63E37}" dt="2020-01-22T22:22:38.211" v="1028" actId="1076"/>
        <pc:sldMkLst>
          <pc:docMk/>
          <pc:sldMk cId="4101447435" sldId="638"/>
        </pc:sldMkLst>
        <pc:spChg chg="mod">
          <ac:chgData name="nicola zammitt" userId="fb8c6eff5c4450f1" providerId="LiveId" clId="{D03DF28B-9E1B-4000-A86D-5BCCA0B63E37}" dt="2020-01-22T22:10:22.017" v="572" actId="20577"/>
          <ac:spMkLst>
            <pc:docMk/>
            <pc:sldMk cId="4101447435" sldId="638"/>
            <ac:spMk id="113666" creationId="{00000000-0000-0000-0000-000000000000}"/>
          </ac:spMkLst>
        </pc:spChg>
        <pc:spChg chg="mod">
          <ac:chgData name="nicola zammitt" userId="fb8c6eff5c4450f1" providerId="LiveId" clId="{D03DF28B-9E1B-4000-A86D-5BCCA0B63E37}" dt="2020-01-22T22:22:38.211" v="1028" actId="1076"/>
          <ac:spMkLst>
            <pc:docMk/>
            <pc:sldMk cId="4101447435" sldId="638"/>
            <ac:spMk id="113667" creationId="{00000000-0000-0000-0000-000000000000}"/>
          </ac:spMkLst>
        </pc:spChg>
        <pc:picChg chg="add mod">
          <ac:chgData name="nicola zammitt" userId="fb8c6eff5c4450f1" providerId="LiveId" clId="{D03DF28B-9E1B-4000-A86D-5BCCA0B63E37}" dt="2020-01-22T22:12:02.312" v="582" actId="1076"/>
          <ac:picMkLst>
            <pc:docMk/>
            <pc:sldMk cId="4101447435" sldId="638"/>
            <ac:picMk id="2" creationId="{39A104F0-D2E2-4FA7-89AF-8376F379B16F}"/>
          </ac:picMkLst>
        </pc:picChg>
        <pc:picChg chg="add mod">
          <ac:chgData name="nicola zammitt" userId="fb8c6eff5c4450f1" providerId="LiveId" clId="{D03DF28B-9E1B-4000-A86D-5BCCA0B63E37}" dt="2020-01-22T22:12:29.461" v="585" actId="1076"/>
          <ac:picMkLst>
            <pc:docMk/>
            <pc:sldMk cId="4101447435" sldId="638"/>
            <ac:picMk id="3" creationId="{2B60F045-6B7D-446E-831B-0553593BB0E3}"/>
          </ac:picMkLst>
        </pc:picChg>
      </pc:sldChg>
      <pc:sldChg chg="addSp delSp modSp add">
        <pc:chgData name="nicola zammitt" userId="fb8c6eff5c4450f1" providerId="LiveId" clId="{D03DF28B-9E1B-4000-A86D-5BCCA0B63E37}" dt="2020-01-22T22:45:28.570" v="1475" actId="948"/>
        <pc:sldMkLst>
          <pc:docMk/>
          <pc:sldMk cId="3322685982" sldId="639"/>
        </pc:sldMkLst>
        <pc:spChg chg="mod">
          <ac:chgData name="nicola zammitt" userId="fb8c6eff5c4450f1" providerId="LiveId" clId="{D03DF28B-9E1B-4000-A86D-5BCCA0B63E37}" dt="2020-01-22T22:23:02.895" v="1031" actId="20577"/>
          <ac:spMkLst>
            <pc:docMk/>
            <pc:sldMk cId="3322685982" sldId="639"/>
            <ac:spMk id="113666" creationId="{00000000-0000-0000-0000-000000000000}"/>
          </ac:spMkLst>
        </pc:spChg>
        <pc:spChg chg="mod">
          <ac:chgData name="nicola zammitt" userId="fb8c6eff5c4450f1" providerId="LiveId" clId="{D03DF28B-9E1B-4000-A86D-5BCCA0B63E37}" dt="2020-01-22T22:45:28.570" v="1475" actId="948"/>
          <ac:spMkLst>
            <pc:docMk/>
            <pc:sldMk cId="3322685982" sldId="639"/>
            <ac:spMk id="113667" creationId="{00000000-0000-0000-0000-000000000000}"/>
          </ac:spMkLst>
        </pc:spChg>
        <pc:picChg chg="mod">
          <ac:chgData name="nicola zammitt" userId="fb8c6eff5c4450f1" providerId="LiveId" clId="{D03DF28B-9E1B-4000-A86D-5BCCA0B63E37}" dt="2020-01-22T22:23:08.222" v="1033" actId="1076"/>
          <ac:picMkLst>
            <pc:docMk/>
            <pc:sldMk cId="3322685982" sldId="639"/>
            <ac:picMk id="2" creationId="{39A104F0-D2E2-4FA7-89AF-8376F379B16F}"/>
          </ac:picMkLst>
        </pc:picChg>
        <pc:picChg chg="del mod">
          <ac:chgData name="nicola zammitt" userId="fb8c6eff5c4450f1" providerId="LiveId" clId="{D03DF28B-9E1B-4000-A86D-5BCCA0B63E37}" dt="2020-01-22T22:23:09.940" v="1035" actId="478"/>
          <ac:picMkLst>
            <pc:docMk/>
            <pc:sldMk cId="3322685982" sldId="639"/>
            <ac:picMk id="3" creationId="{2B60F045-6B7D-446E-831B-0553593BB0E3}"/>
          </ac:picMkLst>
        </pc:picChg>
        <pc:picChg chg="add mod">
          <ac:chgData name="nicola zammitt" userId="fb8c6eff5c4450f1" providerId="LiveId" clId="{D03DF28B-9E1B-4000-A86D-5BCCA0B63E37}" dt="2020-01-22T22:41:05.458" v="1085" actId="1076"/>
          <ac:picMkLst>
            <pc:docMk/>
            <pc:sldMk cId="3322685982" sldId="639"/>
            <ac:picMk id="4" creationId="{1778934E-1F62-4C08-A099-C44778C68D5D}"/>
          </ac:picMkLst>
        </pc:picChg>
      </pc:sldChg>
      <pc:sldChg chg="addSp delSp modSp add">
        <pc:chgData name="nicola zammitt" userId="fb8c6eff5c4450f1" providerId="LiveId" clId="{D03DF28B-9E1B-4000-A86D-5BCCA0B63E37}" dt="2020-01-22T22:39:57.156" v="1080" actId="14100"/>
        <pc:sldMkLst>
          <pc:docMk/>
          <pc:sldMk cId="214817890" sldId="640"/>
        </pc:sldMkLst>
        <pc:spChg chg="mod">
          <ac:chgData name="nicola zammitt" userId="fb8c6eff5c4450f1" providerId="LiveId" clId="{D03DF28B-9E1B-4000-A86D-5BCCA0B63E37}" dt="2020-01-22T22:39:04.609" v="1073" actId="20577"/>
          <ac:spMkLst>
            <pc:docMk/>
            <pc:sldMk cId="214817890" sldId="640"/>
            <ac:spMk id="113667" creationId="{00000000-0000-0000-0000-000000000000}"/>
          </ac:spMkLst>
        </pc:spChg>
        <pc:picChg chg="del mod">
          <ac:chgData name="nicola zammitt" userId="fb8c6eff5c4450f1" providerId="LiveId" clId="{D03DF28B-9E1B-4000-A86D-5BCCA0B63E37}" dt="2020-01-22T22:39:52.611" v="1079" actId="478"/>
          <ac:picMkLst>
            <pc:docMk/>
            <pc:sldMk cId="214817890" sldId="640"/>
            <ac:picMk id="2" creationId="{39A104F0-D2E2-4FA7-89AF-8376F379B16F}"/>
          </ac:picMkLst>
        </pc:picChg>
        <pc:picChg chg="add mod">
          <ac:chgData name="nicola zammitt" userId="fb8c6eff5c4450f1" providerId="LiveId" clId="{D03DF28B-9E1B-4000-A86D-5BCCA0B63E37}" dt="2020-01-22T22:39:57.156" v="1080" actId="14100"/>
          <ac:picMkLst>
            <pc:docMk/>
            <pc:sldMk cId="214817890" sldId="640"/>
            <ac:picMk id="3" creationId="{D92EFB0E-87E9-463A-8018-CEB7F9FB2498}"/>
          </ac:picMkLst>
        </pc:picChg>
        <pc:picChg chg="del">
          <ac:chgData name="nicola zammitt" userId="fb8c6eff5c4450f1" providerId="LiveId" clId="{D03DF28B-9E1B-4000-A86D-5BCCA0B63E37}" dt="2020-01-22T22:38:59.275" v="1072" actId="478"/>
          <ac:picMkLst>
            <pc:docMk/>
            <pc:sldMk cId="214817890" sldId="640"/>
            <ac:picMk id="4" creationId="{1778934E-1F62-4C08-A099-C44778C68D5D}"/>
          </ac:picMkLst>
        </pc:picChg>
        <pc:picChg chg="del mod">
          <ac:chgData name="nicola zammitt" userId="fb8c6eff5c4450f1" providerId="LiveId" clId="{D03DF28B-9E1B-4000-A86D-5BCCA0B63E37}" dt="2020-01-22T22:39:06.921" v="1075" actId="478"/>
          <ac:picMkLst>
            <pc:docMk/>
            <pc:sldMk cId="214817890" sldId="640"/>
            <ac:picMk id="5" creationId="{00000000-0000-0000-0000-000000000000}"/>
          </ac:picMkLst>
        </pc:picChg>
      </pc:sldChg>
      <pc:sldChg chg="delSp modSp add ord">
        <pc:chgData name="nicola zammitt" userId="fb8c6eff5c4450f1" providerId="LiveId" clId="{D03DF28B-9E1B-4000-A86D-5BCCA0B63E37}" dt="2020-01-22T23:24:10.976" v="2449"/>
        <pc:sldMkLst>
          <pc:docMk/>
          <pc:sldMk cId="3444032297" sldId="641"/>
        </pc:sldMkLst>
        <pc:spChg chg="mod">
          <ac:chgData name="nicola zammitt" userId="fb8c6eff5c4450f1" providerId="LiveId" clId="{D03DF28B-9E1B-4000-A86D-5BCCA0B63E37}" dt="2020-01-22T22:48:39.043" v="1528" actId="20577"/>
          <ac:spMkLst>
            <pc:docMk/>
            <pc:sldMk cId="3444032297" sldId="641"/>
            <ac:spMk id="51202" creationId="{97AAD748-2B27-41F2-9CBD-0FD36DEBEDDA}"/>
          </ac:spMkLst>
        </pc:spChg>
        <pc:spChg chg="mod">
          <ac:chgData name="nicola zammitt" userId="fb8c6eff5c4450f1" providerId="LiveId" clId="{D03DF28B-9E1B-4000-A86D-5BCCA0B63E37}" dt="2020-01-22T23:23:48.775" v="2447" actId="20577"/>
          <ac:spMkLst>
            <pc:docMk/>
            <pc:sldMk cId="3444032297" sldId="641"/>
            <ac:spMk id="51203" creationId="{F9DEBA53-0C47-4280-834C-3387D47A7581}"/>
          </ac:spMkLst>
        </pc:spChg>
        <pc:picChg chg="del">
          <ac:chgData name="nicola zammitt" userId="fb8c6eff5c4450f1" providerId="LiveId" clId="{D03DF28B-9E1B-4000-A86D-5BCCA0B63E37}" dt="2020-01-22T22:48:13.350" v="1488" actId="478"/>
          <ac:picMkLst>
            <pc:docMk/>
            <pc:sldMk cId="3444032297" sldId="641"/>
            <ac:picMk id="51204" creationId="{072188D1-E8F9-4873-9AAF-F10E6DDA9613}"/>
          </ac:picMkLst>
        </pc:picChg>
      </pc:sldChg>
      <pc:sldChg chg="addSp delSp modSp add">
        <pc:chgData name="nicola zammitt" userId="fb8c6eff5c4450f1" providerId="LiveId" clId="{D03DF28B-9E1B-4000-A86D-5BCCA0B63E37}" dt="2020-01-22T23:18:15.191" v="2106" actId="20577"/>
        <pc:sldMkLst>
          <pc:docMk/>
          <pc:sldMk cId="562541521" sldId="642"/>
        </pc:sldMkLst>
        <pc:spChg chg="mod">
          <ac:chgData name="nicola zammitt" userId="fb8c6eff5c4450f1" providerId="LiveId" clId="{D03DF28B-9E1B-4000-A86D-5BCCA0B63E37}" dt="2020-01-22T22:56:48.567" v="1662" actId="20577"/>
          <ac:spMkLst>
            <pc:docMk/>
            <pc:sldMk cId="562541521" sldId="642"/>
            <ac:spMk id="113666" creationId="{00000000-0000-0000-0000-000000000000}"/>
          </ac:spMkLst>
        </pc:spChg>
        <pc:spChg chg="mod">
          <ac:chgData name="nicola zammitt" userId="fb8c6eff5c4450f1" providerId="LiveId" clId="{D03DF28B-9E1B-4000-A86D-5BCCA0B63E37}" dt="2020-01-22T23:18:15.191" v="2106" actId="20577"/>
          <ac:spMkLst>
            <pc:docMk/>
            <pc:sldMk cId="562541521" sldId="642"/>
            <ac:spMk id="113667" creationId="{00000000-0000-0000-0000-000000000000}"/>
          </ac:spMkLst>
        </pc:spChg>
        <pc:picChg chg="add del mod">
          <ac:chgData name="nicola zammitt" userId="fb8c6eff5c4450f1" providerId="LiveId" clId="{D03DF28B-9E1B-4000-A86D-5BCCA0B63E37}" dt="2020-01-22T23:04:40.918" v="1998" actId="478"/>
          <ac:picMkLst>
            <pc:docMk/>
            <pc:sldMk cId="562541521" sldId="642"/>
            <ac:picMk id="6" creationId="{47139833-A9DB-43B9-9670-08B3C48E073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924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57725"/>
            <a:ext cx="50292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8540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8656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48" charset="0"/>
        <a:ea typeface="+mn-ea"/>
        <a:cs typeface="Arial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48" charset="0"/>
        <a:ea typeface="+mn-ea"/>
        <a:cs typeface="Arial" charset="0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48" charset="0"/>
        <a:ea typeface="+mn-ea"/>
        <a:cs typeface="Arial" charset="0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48" charset="0"/>
        <a:ea typeface="+mn-ea"/>
        <a:cs typeface="Arial" charset="0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4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B447241B-B5EA-4402-9705-17147A8D8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854075"/>
            <a:ext cx="4556125" cy="3416300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C62DDBE2-6B1C-4734-9EDA-2349FFBAE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0919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Preliminary results of another large</a:t>
            </a:r>
            <a:r>
              <a:rPr lang="en-GB" baseline="0" dirty="0"/>
              <a:t> </a:t>
            </a:r>
            <a:r>
              <a:rPr lang="en-GB" dirty="0" err="1"/>
              <a:t>multicenter</a:t>
            </a:r>
            <a:r>
              <a:rPr lang="en-GB" dirty="0"/>
              <a:t>, randomized, controlled trial, the Randomized</a:t>
            </a:r>
            <a:r>
              <a:rPr lang="en-GB" baseline="0" dirty="0"/>
              <a:t> </a:t>
            </a:r>
            <a:r>
              <a:rPr lang="en-GB" dirty="0"/>
              <a:t>Trial of Thyroxine Therapy for Subclinical Hypothyroidism</a:t>
            </a:r>
            <a:r>
              <a:rPr lang="en-GB" baseline="0" dirty="0"/>
              <a:t> </a:t>
            </a:r>
            <a:r>
              <a:rPr lang="en-GB" dirty="0"/>
              <a:t>or </a:t>
            </a:r>
            <a:r>
              <a:rPr lang="en-GB" dirty="0" err="1"/>
              <a:t>Hypothyroxinemia</a:t>
            </a:r>
            <a:r>
              <a:rPr lang="en-GB" dirty="0"/>
              <a:t> Diagnosed During Pregnancy, have</a:t>
            </a:r>
            <a:r>
              <a:rPr lang="en-GB" baseline="0" dirty="0"/>
              <a:t> </a:t>
            </a:r>
            <a:r>
              <a:rPr lang="en-GB" dirty="0"/>
              <a:t>recently become available. This study screened 97,226</a:t>
            </a:r>
            <a:r>
              <a:rPr lang="en-GB" baseline="0" dirty="0"/>
              <a:t> </a:t>
            </a:r>
            <a:r>
              <a:rPr lang="en-GB" dirty="0"/>
              <a:t>pregnant women in order to randomize 677 women with</a:t>
            </a:r>
          </a:p>
          <a:p>
            <a:r>
              <a:rPr lang="en-GB" dirty="0"/>
              <a:t>subclinical hypothyroidism and 526 women with isolated</a:t>
            </a:r>
            <a:r>
              <a:rPr lang="en-GB" baseline="0" dirty="0"/>
              <a:t> </a:t>
            </a:r>
            <a:r>
              <a:rPr lang="en-GB" dirty="0"/>
              <a:t>maternal </a:t>
            </a:r>
            <a:r>
              <a:rPr lang="en-GB" dirty="0" err="1"/>
              <a:t>hypothyroxinemia</a:t>
            </a:r>
            <a:r>
              <a:rPr lang="en-GB" dirty="0"/>
              <a:t> to LT4 treatment versus placebo</a:t>
            </a:r>
            <a:r>
              <a:rPr lang="en-GB" baseline="0" dirty="0"/>
              <a:t> </a:t>
            </a:r>
            <a:r>
              <a:rPr lang="en-GB" dirty="0"/>
              <a:t>at a mean time point of 17 weeks. Similarly, this study</a:t>
            </a:r>
          </a:p>
          <a:p>
            <a:r>
              <a:rPr lang="en-GB" dirty="0"/>
              <a:t>demonstrated no significant effect of treatment on offspring</a:t>
            </a:r>
          </a:p>
          <a:p>
            <a:r>
              <a:rPr lang="en-GB" dirty="0"/>
              <a:t>IQ at the age of 5 years (21). </a:t>
            </a:r>
          </a:p>
        </p:txBody>
      </p:sp>
    </p:spTree>
    <p:extLst>
      <p:ext uri="{BB962C8B-B14F-4D97-AF65-F5344CB8AC3E}">
        <p14:creationId xmlns:p14="http://schemas.microsoft.com/office/powerpoint/2010/main" xmlns="" val="231899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640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830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139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4271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392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784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0176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4289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992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037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74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174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8540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023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56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642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9924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12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998026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261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506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414171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84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13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073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76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10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96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5051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596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545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58B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276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  <a:p>
            <a:pPr lvl="0"/>
            <a:r>
              <a:rPr lang="en-GB"/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B87E-FCE8-4600-BE68-F686BD549FA3}" type="datetimeFigureOut">
              <a:rPr lang="en-GB" smtClean="0"/>
              <a:pPr/>
              <a:t>31/01/2020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AA76-076A-432B-A716-3803E55748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27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954E39D-75E2-436B-8555-B4E41ADBE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58B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7C560E85-F8F4-4C9E-86E8-52FB0458B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276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Text</a:t>
            </a:r>
          </a:p>
          <a:p>
            <a:pPr lvl="0"/>
            <a:r>
              <a:rPr lang="en-GB" altLang="en-US"/>
              <a:t>Text</a:t>
            </a:r>
          </a:p>
          <a:p>
            <a:pPr lvl="0"/>
            <a:r>
              <a:rPr lang="en-GB" alt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6065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37F18AF5-3CD3-4E04-BD07-1A3702A4D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58B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B1CCFADF-D497-46B6-80D0-0A117142B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276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Text</a:t>
            </a:r>
          </a:p>
          <a:p>
            <a:pPr lvl="0"/>
            <a:r>
              <a:rPr lang="en-GB" altLang="en-US"/>
              <a:t>Text</a:t>
            </a:r>
          </a:p>
          <a:p>
            <a:pPr lvl="0"/>
            <a:r>
              <a:rPr lang="en-GB" alt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20884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Image:10_weeks_pregnant.png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tf-thyroid.org/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1B4A410-B0FD-4A5B-B69F-6F0554A8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Text Box 17">
            <a:extLst>
              <a:ext uri="{FF2B5EF4-FFF2-40B4-BE49-F238E27FC236}">
                <a16:creationId xmlns:a16="http://schemas.microsoft.com/office/drawing/2014/main" xmlns="" id="{75246280-9400-48BC-9CB8-A5995120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556792"/>
            <a:ext cx="5760640" cy="323165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55 Roman"/>
              <a:ea typeface="+mn-ea"/>
              <a:cs typeface="Arial" panose="020B0604020202020204" pitchFamily="34" charset="0"/>
            </a:endParaRPr>
          </a:p>
          <a:p>
            <a:pPr algn="ctr" eaLnBrk="0" hangingPunct="0"/>
            <a:r>
              <a:rPr lang="en-GB" sz="3200" dirty="0">
                <a:solidFill>
                  <a:srgbClr val="FFFFFF"/>
                </a:solidFill>
                <a:latin typeface="Frutiger 45 Light"/>
              </a:rPr>
              <a:t>Subclinical hypothyroidism in pregnancy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Dr Nicola Zammitt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Consultant Physician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Royal Infirmary of Edinburgh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ctr" eaLnBrk="0" hangingPunct="0"/>
            <a:r>
              <a:rPr lang="en-GB" sz="2000" dirty="0">
                <a:solidFill>
                  <a:srgbClr val="FFFFFF"/>
                </a:solidFill>
                <a:latin typeface="Frutiger 55 Roman"/>
              </a:rPr>
              <a:t>PLIG meeting 23/1/20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55 Roman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55 Roman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xmlns="" id="{6BAFAB6F-B5B4-4637-BD27-F0C02B78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552" y="650329"/>
            <a:ext cx="20193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motional Health during Pregnancy">
            <a:extLst>
              <a:ext uri="{FF2B5EF4-FFF2-40B4-BE49-F238E27FC236}">
                <a16:creationId xmlns:a16="http://schemas.microsoft.com/office/drawing/2014/main" xmlns="" id="{CEB2CCF9-0A19-4CA5-AB12-1A4294EE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251" y="3672495"/>
            <a:ext cx="2231902" cy="22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Adverse outcomes assoc. with subclinical hypothyroidism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556792"/>
            <a:ext cx="8872119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Subclinical hypothyroidism is variably associated with an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increased risk of adverse pregnancy outcomes in most studies</a:t>
            </a:r>
          </a:p>
          <a:p>
            <a:pPr marL="814388" indent="-365125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Differing TSH cut-offs in different studies</a:t>
            </a:r>
          </a:p>
          <a:p>
            <a:pPr marL="814388" indent="-365125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Many studies did not account for TPO status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Studies examining association between elevated maternal TSH and adverse endpoints can be grouped into 3 categories 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Adverse effects on pregnancy loss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Adverse pregnancy outcomes</a:t>
            </a:r>
          </a:p>
          <a:p>
            <a:pPr marL="914400" lvl="1" indent="-457200" algn="just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Adverse neurocognitive outcomes (IQ) in offspring.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778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Pregnancy loss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0" y="1550217"/>
            <a:ext cx="9144000" cy="52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loss difficult to study</a:t>
            </a:r>
          </a:p>
          <a:p>
            <a:pPr marL="800100" lvl="1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30% background miscarriage rate</a:t>
            </a:r>
          </a:p>
          <a:p>
            <a:pPr marL="800100" lvl="1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Most loss occurs before pregnancy clinical recognised </a:t>
            </a:r>
          </a:p>
          <a:p>
            <a:pPr marL="342900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suggest link between high TSH and pregnancy loss</a:t>
            </a:r>
          </a:p>
          <a:p>
            <a:pPr marL="800100" lvl="1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Negro et al: higher pregnancy loss rate in TPO neg women with TSH 2.5-5 vs women with TSH &lt;2.5 (6.1 vs 3.6%)</a:t>
            </a:r>
          </a:p>
          <a:p>
            <a:pPr marL="800100" lvl="1" indent="-342900" algn="just" defTabSz="4572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Australian cohort: early-pregnancy TSH levels &gt;95th percentile were associated with increased risk of miscarriage (OR 3.66) although subclinical and overt hypothyroid cases were pooled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702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Pregnancy loss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0" y="1484784"/>
            <a:ext cx="8872119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suggest link between high TSH and pregnancy loss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separate retrospective study of 202 early pregnancies that subsequently miscarried showed higher mean TSH and lower FT4 concentrations as well as a higher prevalence of TSH concentrations &gt;97.5th percentile and FT4 concentrations &lt;2.5th percentile compared to 3592 normal pregnancies. 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Liu et al demonstrated a graded increase in miscarriage risk as maternal TSH concentrations increased. Effect augmented by TPO positivity</a:t>
            </a:r>
          </a:p>
          <a:p>
            <a:endParaRPr lang="en-GB" sz="2400" dirty="0"/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708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Pregnancy loss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764615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suggest link between high TSH and pregnancy loss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Negro et al: SCH increases risk of pregnancy complications in TPO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Prospective study &gt;4600 subjects. Women randomised to universal screening vs case finding in pregnancy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TSH &gt;2.5 treated with LT4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LT4 treatment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 treatment) led to reduction in composite end point of pregnancy complications 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Composite endpoint is a significant limitation as many variables were subjective.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benefit to universal screening vs case finding of high risk women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931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Pregnancy complications: Preterm delivery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764615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Casey et al, 2007 (largest study) :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17,298 pregnant women.  SCH associated with increased risk preterm delivery &lt;34/40 (4% vs 2.5%; p=0.01)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increased risk for preterm delivery &lt;32/40 or &lt;36/40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Lack of continuous effect raises Qs about 34/40 data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Cleary-Goldman et al, 2008: no association between raised TSH and delivery &lt;37/40. Conflicting results in other studies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studies pooled overt and SCH, different TSH cut-offs, confounders (eg TPO positivity or comorbidities)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Recent study compared fixed cut-off of TSH 2.5 vs TSH &gt;97.5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percentile (4mU/l).  Increased risk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prem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delivery in TSH &gt;4, but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assocn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lost if comorbid/TPO+ excluded.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071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Pregnancy complications: BP, BW, mortality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764615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Most studies of BP did not find association with high TSH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Mannisto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et al: TFTs at 12/40 in 5805 women.  No link between TFTs and perinatal mortality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Several studies: no link between SCH and very low /high BW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Recent meta-analysis analysed pregnancy outcomes in relation to maternal thyroid status.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Increased risk of pregnancy loss, preterm delivery and placental abruption in SCH in early pregnancy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Overall: increasing risk of pregnancy complications (mainly preterm delivery and pregnancy loss) with elevated TSH.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TPOs: risk in TPO +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women with TSH &gt;2.5mU/l but risk not apparent in TPO negative women till TSH&gt;5-10mU/l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11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Neurocognitive effects on child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0" y="1340768"/>
            <a:ext cx="9144000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Haddow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1999: large case-control study. Children of women with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overt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untreated hypothyroidism: 7 point IQ reduction, delayed motor skills, language and attention at 7-9 y/o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 small studies of TPO status suggest effect on neuro-cognitive outcomes. Need to confirm in larger studies.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Controlled Antenatal Thyroid Screening (CATS; CATS2) study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Large prospective RCT assessing benefit of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popn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screen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Raised TSH or low T4 triggered LT4 Rx at mean 13+3/40. No improvement in cognitive function at 3 y/o. 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Prelim results of another large RCT for LT4 vs placebo in SCH also showed no benefit (but not treated till mean 17/40)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evidence that treating SCH helps cognition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93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Neurocognitive effects on child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764615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However, lack of positive data does not rule out effectiveness of intervention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Studies difficult to enrol to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Heterogeneous parameters: timing of LT4 intervention, TSH cut-offs, duration and severity of maternal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hypthyroidism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(not controlled for – most studies just use one baseline TSH measurement)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Reiterate dangers of OVERT hypothyroidism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uncertain is the nuanced understanding of risk of SCH and how to minimise it.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Cause of hypothyroidism also changed from mainly iodine deficiency to autoimmune disease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590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Recommendations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764615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L-T4 recommended for: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TSH above pregnancy ref range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–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TSH &gt;10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L-T4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recommended for: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–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normal TSH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2.5-4.5)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L-T4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may be considered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positive women with TSH 2.5-top of reference range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(more recent evidence suggests no benefit in this group)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negative women with TSH 4.5-10 (I would treat this group)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254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655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sub-clinical hypothyroidism, in women of reproductive 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836712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4.5 – 10 mU/L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FT4 in ref range*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5395" y="1340768"/>
            <a:ext cx="224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 previous abnormal TFTs)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908720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 underlying cause: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recovery from illness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sub-clinical hypothyroidism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1700808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about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pregnancy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555612"/>
            <a:ext cx="240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planning pregnancy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1733" y="2544581"/>
            <a:ext cx="224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trying for a pregnancy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0663" y="2586970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pregnant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8655" y="2875002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Request anti-TPO (if none previous)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T4 therapy likely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Refer to local guideline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3172906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Repeat TFTs at 3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Request anti-TPO (if none previous)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2636" y="5176827"/>
            <a:ext cx="136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4.5 – 10 mU/L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anti-TPO positive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4146" y="3973837"/>
            <a:ext cx="109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&gt;10 mU/L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9512" y="3429000"/>
            <a:ext cx="617284" cy="637039"/>
            <a:chOff x="179512" y="3284984"/>
            <a:chExt cx="617284" cy="637039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3645024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2065" y="3284984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-31161" y="3917465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in ref range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&lt;10 mU/L,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anti-TPO neg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31912" y="5949280"/>
            <a:ext cx="2445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*Laboratory will selectively add: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comment pointing to this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anti-TPO request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4710" y="423360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T4 therapy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09568" y="574922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Annual TFTs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Repeat pre-conception advice for sub-clinical hypothyroidism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448" y="471503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Unlikely sub-clinical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hypothyroidism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No further action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32909" y="3192363"/>
            <a:ext cx="101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anti-TPO neg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9990" y="3206464"/>
            <a:ext cx="128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anti-TPO positive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66275" y="346364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T4 therapy eg 25-50 mcg levothyroxine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Review after 6 weeks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47093" y="5672281"/>
            <a:ext cx="136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4.5 – 10 mU/L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02902" y="4910677"/>
            <a:ext cx="109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&gt;10 mU/L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71720" y="4896805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TSH in ref range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22782" y="346364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Repeat TFTs at 3 months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8806" y="5132521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Unlikely sub-clinical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hypothyroidism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No further action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20291" y="5888305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Seek advice from endocrinology re: ongoing management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4107" y="518767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T4 therapy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220072" y="1772816"/>
            <a:ext cx="4176464" cy="462245"/>
            <a:chOff x="5220072" y="1772816"/>
            <a:chExt cx="4176464" cy="462245"/>
          </a:xfrm>
        </p:grpSpPr>
        <p:sp>
          <p:nvSpPr>
            <p:cNvPr id="30" name="TextBox 29"/>
            <p:cNvSpPr txBox="1"/>
            <p:nvPr/>
          </p:nvSpPr>
          <p:spPr>
            <a:xfrm>
              <a:off x="5220072" y="1772816"/>
              <a:ext cx="4176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Offer pre-conception counselling for possible sub-clinical hypothyroidism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72200" y="1988840"/>
              <a:ext cx="2016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23F84E1-2F0A-4AB9-A769-301379A8EA87}"/>
              </a:ext>
            </a:extLst>
          </p:cNvPr>
          <p:cNvCxnSpPr/>
          <p:nvPr/>
        </p:nvCxnSpPr>
        <p:spPr>
          <a:xfrm>
            <a:off x="4644008" y="2070140"/>
            <a:ext cx="0" cy="48547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1C7A761-005D-4A09-B4C3-99040FB9151A}"/>
              </a:ext>
            </a:extLst>
          </p:cNvPr>
          <p:cNvCxnSpPr/>
          <p:nvPr/>
        </p:nvCxnSpPr>
        <p:spPr>
          <a:xfrm>
            <a:off x="1662488" y="2348880"/>
            <a:ext cx="6006746" cy="17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C6B3ECE-31D6-428B-A134-682A9EBDD74F}"/>
              </a:ext>
            </a:extLst>
          </p:cNvPr>
          <p:cNvCxnSpPr/>
          <p:nvPr/>
        </p:nvCxnSpPr>
        <p:spPr>
          <a:xfrm>
            <a:off x="1662488" y="2361303"/>
            <a:ext cx="0" cy="2935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27FA030E-7010-4BE6-957C-C372392836D4}"/>
              </a:ext>
            </a:extLst>
          </p:cNvPr>
          <p:cNvCxnSpPr/>
          <p:nvPr/>
        </p:nvCxnSpPr>
        <p:spPr>
          <a:xfrm>
            <a:off x="7661013" y="2369658"/>
            <a:ext cx="0" cy="2935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1A73CA49-00DA-46F9-87BF-1E60AE484592}"/>
              </a:ext>
            </a:extLst>
          </p:cNvPr>
          <p:cNvCxnSpPr>
            <a:cxnSpLocks/>
          </p:cNvCxnSpPr>
          <p:nvPr/>
        </p:nvCxnSpPr>
        <p:spPr>
          <a:xfrm flipH="1">
            <a:off x="1662488" y="2924944"/>
            <a:ext cx="1" cy="2270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234A0293-19AF-40FD-A98C-2C4DCA07EAA2}"/>
              </a:ext>
            </a:extLst>
          </p:cNvPr>
          <p:cNvCxnSpPr>
            <a:stCxn id="13" idx="2"/>
          </p:cNvCxnSpPr>
          <p:nvPr/>
        </p:nvCxnSpPr>
        <p:spPr>
          <a:xfrm flipH="1">
            <a:off x="1662488" y="3573016"/>
            <a:ext cx="1" cy="16038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AC59619-820E-464E-A916-2EA5DF21F807}"/>
              </a:ext>
            </a:extLst>
          </p:cNvPr>
          <p:cNvCxnSpPr>
            <a:stCxn id="17" idx="2"/>
          </p:cNvCxnSpPr>
          <p:nvPr/>
        </p:nvCxnSpPr>
        <p:spPr>
          <a:xfrm>
            <a:off x="704431" y="3705999"/>
            <a:ext cx="1902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09396B42-1195-4493-A156-903B3C917A07}"/>
              </a:ext>
            </a:extLst>
          </p:cNvPr>
          <p:cNvCxnSpPr>
            <a:stCxn id="17" idx="2"/>
            <a:endCxn id="29" idx="0"/>
          </p:cNvCxnSpPr>
          <p:nvPr/>
        </p:nvCxnSpPr>
        <p:spPr>
          <a:xfrm flipH="1">
            <a:off x="688919" y="3705999"/>
            <a:ext cx="15512" cy="2114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F1A25329-7943-4993-9F5F-578A0444470B}"/>
              </a:ext>
            </a:extLst>
          </p:cNvPr>
          <p:cNvCxnSpPr>
            <a:endCxn id="16" idx="0"/>
          </p:cNvCxnSpPr>
          <p:nvPr/>
        </p:nvCxnSpPr>
        <p:spPr>
          <a:xfrm>
            <a:off x="2606758" y="3705999"/>
            <a:ext cx="13788" cy="2678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824B80D3-7B58-4243-9A5B-48F4A7BDC31B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591245" y="3726905"/>
            <a:ext cx="36900" cy="19453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F7D6EEA2-9E5B-4BFF-A798-3CFC9617B8E3}"/>
              </a:ext>
            </a:extLst>
          </p:cNvPr>
          <p:cNvCxnSpPr/>
          <p:nvPr/>
        </p:nvCxnSpPr>
        <p:spPr>
          <a:xfrm>
            <a:off x="3577041" y="4118590"/>
            <a:ext cx="1902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ED2A0DC5-0EDD-4EE0-A7AB-1FBD4BC04E9D}"/>
              </a:ext>
            </a:extLst>
          </p:cNvPr>
          <p:cNvCxnSpPr>
            <a:cxnSpLocks/>
          </p:cNvCxnSpPr>
          <p:nvPr/>
        </p:nvCxnSpPr>
        <p:spPr>
          <a:xfrm>
            <a:off x="3577041" y="4118590"/>
            <a:ext cx="0" cy="7920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CDDB279F-CC38-48B7-A848-2A0C9A83AE06}"/>
              </a:ext>
            </a:extLst>
          </p:cNvPr>
          <p:cNvCxnSpPr>
            <a:cxnSpLocks/>
          </p:cNvCxnSpPr>
          <p:nvPr/>
        </p:nvCxnSpPr>
        <p:spPr>
          <a:xfrm>
            <a:off x="5466978" y="4118590"/>
            <a:ext cx="0" cy="7920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39C00526-E550-4CAB-AD41-90330E779F8D}"/>
              </a:ext>
            </a:extLst>
          </p:cNvPr>
          <p:cNvCxnSpPr/>
          <p:nvPr/>
        </p:nvCxnSpPr>
        <p:spPr>
          <a:xfrm>
            <a:off x="4665861" y="2852936"/>
            <a:ext cx="0" cy="4210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5CB0835E-3BBB-423B-BFF9-FF64F5338592}"/>
              </a:ext>
            </a:extLst>
          </p:cNvPr>
          <p:cNvCxnSpPr/>
          <p:nvPr/>
        </p:nvCxnSpPr>
        <p:spPr>
          <a:xfrm>
            <a:off x="4665861" y="2968545"/>
            <a:ext cx="1429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38DD8DC8-FF72-42E5-BA4F-55D936D89910}"/>
              </a:ext>
            </a:extLst>
          </p:cNvPr>
          <p:cNvCxnSpPr/>
          <p:nvPr/>
        </p:nvCxnSpPr>
        <p:spPr>
          <a:xfrm>
            <a:off x="6095702" y="2956302"/>
            <a:ext cx="0" cy="3176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574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97AAD748-2B27-41F2-9CBD-0FD36DEBED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altLang="en-US"/>
              <a:t>Hypothyroidism during pregnancy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F9DEBA53-0C47-4280-834C-3387D47A75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Fetus needs T4 from 4-5/40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Uses maternal T4 exclusively up to 10/40 and partially thereafter.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T4 requirements can increase by 50% by 20/40 then plateau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Increase T4 dose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by 25mcg when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pregnancy confirmed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TFTs each trimester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altLang="en-US" sz="2400" dirty="0">
                <a:latin typeface="Calibri" panose="020F0502020204030204" pitchFamily="34" charset="0"/>
              </a:rPr>
              <a:t>Check TFTs pre-pregnancy </a:t>
            </a:r>
            <a:r>
              <a:rPr lang="en-GB" altLang="en-US" sz="2400" dirty="0" err="1">
                <a:latin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</a:rPr>
              <a:t>n</a:t>
            </a:r>
            <a:r>
              <a:rPr lang="en-GB" altLang="en-US" sz="2400" dirty="0">
                <a:latin typeface="Calibri" panose="020F0502020204030204" pitchFamily="34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GB" altLang="en-US" sz="2000" dirty="0">
                <a:latin typeface="Calibri" panose="020F0502020204030204" pitchFamily="34" charset="0"/>
              </a:rPr>
              <a:t>autoimmune disease (</a:t>
            </a:r>
            <a:r>
              <a:rPr lang="en-GB" altLang="en-US" sz="2000" dirty="0" err="1">
                <a:latin typeface="Calibri" panose="020F0502020204030204" pitchFamily="34" charset="0"/>
              </a:rPr>
              <a:t>eg</a:t>
            </a:r>
            <a:r>
              <a:rPr lang="en-GB" altLang="en-US" sz="2000" dirty="0">
                <a:latin typeface="Calibri" panose="020F0502020204030204" pitchFamily="34" charset="0"/>
              </a:rPr>
              <a:t> T1DM)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current or </a:t>
            </a:r>
            <a:r>
              <a:rPr lang="en-GB" altLang="en-US" sz="2000" dirty="0" err="1">
                <a:latin typeface="Calibri" panose="020F0502020204030204" pitchFamily="34" charset="0"/>
              </a:rPr>
              <a:t>PHx</a:t>
            </a:r>
            <a:r>
              <a:rPr lang="en-US" altLang="en-US" sz="2000" dirty="0">
                <a:latin typeface="Calibri" panose="020F0502020204030204" pitchFamily="34" charset="0"/>
              </a:rPr>
              <a:t>/</a:t>
            </a:r>
            <a:r>
              <a:rPr lang="en-US" altLang="en-US" sz="2000" dirty="0" err="1">
                <a:latin typeface="Calibri" panose="020F0502020204030204" pitchFamily="34" charset="0"/>
              </a:rPr>
              <a:t>FHx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GB" altLang="en-US" sz="2000" dirty="0">
                <a:latin typeface="Calibri" panose="020F0502020204030204" pitchFamily="34" charset="0"/>
              </a:rPr>
              <a:t>thyroid disease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f</a:t>
            </a:r>
            <a:r>
              <a:rPr lang="en-GB" altLang="en-US" sz="2000" dirty="0" err="1">
                <a:latin typeface="Calibri" panose="020F0502020204030204" pitchFamily="34" charset="0"/>
              </a:rPr>
              <a:t>eatures</a:t>
            </a:r>
            <a:r>
              <a:rPr lang="en-GB" altLang="en-US" sz="2000" dirty="0">
                <a:latin typeface="Calibri" panose="020F0502020204030204" pitchFamily="34" charset="0"/>
              </a:rPr>
              <a:t> of thyroid disease </a:t>
            </a:r>
            <a:r>
              <a:rPr lang="en-GB" altLang="en-US" sz="2000" dirty="0" err="1">
                <a:latin typeface="Calibri" panose="020F0502020204030204" pitchFamily="34" charset="0"/>
              </a:rPr>
              <a:t>eg</a:t>
            </a:r>
            <a:r>
              <a:rPr lang="en-GB" altLang="en-US" sz="2000" dirty="0">
                <a:latin typeface="Calibri" panose="020F0502020204030204" pitchFamily="34" charset="0"/>
              </a:rPr>
              <a:t> Goitre</a:t>
            </a:r>
          </a:p>
        </p:txBody>
      </p:sp>
      <p:pic>
        <p:nvPicPr>
          <p:cNvPr id="51204" name="Picture 3" descr="Artist's depiction of fetus in the 11th week (i.e. 8 weeks after fertilization). The crown-rump length is 1.25 inches.">
            <a:hlinkClick r:id="rId2" tooltip="Artist's depiction of fetus in the 11th week (i.e. 8 weeks after fertilization). The crown-rump length is 1.25 inches."/>
            <a:extLst>
              <a:ext uri="{FF2B5EF4-FFF2-40B4-BE49-F238E27FC236}">
                <a16:creationId xmlns:a16="http://schemas.microsoft.com/office/drawing/2014/main" xmlns="" id="{072188D1-E8F9-4873-9AAF-F10E6DDA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9918A9-AB29-4444-8E2F-E067F775EE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99968"/>
            <a:ext cx="6624736" cy="6525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30B4B9-9136-4E04-9738-6221ABB139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1088"/>
            <a:ext cx="3686689" cy="1752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282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F6B0D3-DB8F-476B-8A37-7E08F42632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211458"/>
            <a:ext cx="8420355" cy="62418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1EF04B-D75C-4FAE-9F18-4412DB123486}"/>
              </a:ext>
            </a:extLst>
          </p:cNvPr>
          <p:cNvSpPr/>
          <p:nvPr/>
        </p:nvSpPr>
        <p:spPr>
          <a:xfrm>
            <a:off x="5436096" y="5301208"/>
            <a:ext cx="3523810" cy="1080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918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TABLET trial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TPO +</a:t>
            </a:r>
            <a:r>
              <a:rPr lang="en-GB" sz="2800" dirty="0" err="1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ve</a:t>
            </a:r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 EUTHYROID women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38190" y="1682188"/>
            <a:ext cx="8928992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Abs associated with increased risk of miscarriage and preterm birth, even if TFTs are normal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Small trials suggest L-T4 can reduce these adverse outcomes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Double blind RCT of euthyroid TPO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Hx miscarriage or infertility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476 placebo vs 476 50mcg L-T4 pre-conception to birth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Primary outcome was live birth &gt;34/40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A104F0-D2E2-4FA7-89AF-8376F379B1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18" y="1389877"/>
            <a:ext cx="5203801" cy="17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60F045-6B7D-446E-831B-0553593BB0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1087" y="1926290"/>
            <a:ext cx="3069457" cy="10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44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38190" y="1682188"/>
            <a:ext cx="8928992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Pregnancy rates 56.6% vs 58.3% in L-T4 and placebo groups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significant between-group differences in other pregnancy outcomes, including pregnancy loss, preterm birth or neonatal outcomes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significant difference in adverse events between the two groups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of L-T4 in TPO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euthyroid women does not result in higher birth rates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A104F0-D2E2-4FA7-89AF-8376F379B1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7673" y="53549"/>
            <a:ext cx="5203801" cy="17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78934E-1F62-4C08-A099-C44778C68D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689" y="1813549"/>
            <a:ext cx="9101013" cy="16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68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38190" y="1682188"/>
            <a:ext cx="8928992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2EFB0E-87E9-463A-8018-CEB7F9FB24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148" y="116632"/>
            <a:ext cx="928429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17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dirty="0">
                <a:latin typeface="Frutiger 55 Roman"/>
              </a:rPr>
              <a:t>Resources: www.btf-thyroid.org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158DC8-66C2-4330-8CF7-257FF97414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742"/>
            <a:ext cx="9144000" cy="4847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2C5DFD-C8CA-4B47-9AE4-37A3DB8E6E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7" y="3547038"/>
            <a:ext cx="4641609" cy="3310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1F06B8-E74E-4A41-BBC1-E724991656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80039"/>
            <a:ext cx="3998036" cy="2644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2C724D-8EF9-4ACC-88E4-C89972B098A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5580" y="3140968"/>
            <a:ext cx="4333887" cy="2722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97AAD748-2B27-41F2-9CBD-0FD36DEBED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altLang="en-US" dirty="0"/>
              <a:t>Sub-clinical hypothyroidism: conclusions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F9DEBA53-0C47-4280-834C-3387D47A75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Treat any elevation of TSH above pregnancy reference range </a:t>
            </a: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L-T4 recommended for: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TSH above pregnancy ref range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 –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women with TSH &gt;10 (and probably &gt;4.5)</a:t>
            </a: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L-T4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recommended for: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Euthyroid women regardless of TPO status</a:t>
            </a: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Useful patient material 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www.btf-thyroid.org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updated guidance now 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Refhelp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(For hypothyroid women, increase LT4 25mcg on +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pregnancy test.)</a:t>
            </a: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only FREE T4 and FT3 in pregnancy</a:t>
            </a: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en-GB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03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dirty="0">
                <a:latin typeface="Frutiger 55 Roman"/>
              </a:rPr>
              <a:t>Thank you</a:t>
            </a:r>
          </a:p>
        </p:txBody>
      </p:sp>
      <p:pic>
        <p:nvPicPr>
          <p:cNvPr id="76803" name="Picture 8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5" y="1347788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5630863" y="2808288"/>
            <a:ext cx="2827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charset="0"/>
              </a:rPr>
              <a:t>Any 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xmlns="" val="396377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SCH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Adverse outcomes assoc. with subclinical hypothyroidism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872119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4572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 5: overview of all observational and prospective studies (&gt; 400 subjects) on effect of maternal SCH on pregnancy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 6: additive adverse impact of TPO status upon maternal hypothyroidism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8500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" y="188640"/>
            <a:ext cx="913206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66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91255A82-B672-4E3A-8EDB-2960293F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11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sz="3600" dirty="0"/>
              <a:t>Reference ranges in pregnancy (</a:t>
            </a:r>
            <a:r>
              <a:rPr lang="en-GB" altLang="en-US" sz="3600" dirty="0" err="1"/>
              <a:t>Refhelp</a:t>
            </a:r>
            <a:r>
              <a:rPr lang="en-GB" altLang="en-US" sz="3600" dirty="0"/>
              <a:t>)</a:t>
            </a:r>
          </a:p>
        </p:txBody>
      </p:sp>
      <p:graphicFrame>
        <p:nvGraphicFramePr>
          <p:cNvPr id="72746" name="Group 42">
            <a:extLst>
              <a:ext uri="{FF2B5EF4-FFF2-40B4-BE49-F238E27FC236}">
                <a16:creationId xmlns:a16="http://schemas.microsoft.com/office/drawing/2014/main" xmlns="" id="{F558BE62-C43A-41C1-8253-A9D3AE3E1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3192144"/>
              </p:ext>
            </p:extLst>
          </p:nvPr>
        </p:nvGraphicFramePr>
        <p:xfrm>
          <a:off x="152400" y="4191000"/>
          <a:ext cx="8785225" cy="1866900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9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1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3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4" marB="4573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trimester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trimester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trimester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93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FT4 pmol/l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10-18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9-16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8-14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93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FT3  pmol/l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3.2-5.6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3.1-5.2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3.0-5.1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93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TSH mU/l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0.09-2.8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2.0-2.8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0.3-2.9</a:t>
                      </a:r>
                    </a:p>
                  </a:txBody>
                  <a:tcPr marL="91443" marR="91443" marT="45709" marB="4570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03" name="Text Box 125">
            <a:extLst>
              <a:ext uri="{FF2B5EF4-FFF2-40B4-BE49-F238E27FC236}">
                <a16:creationId xmlns:a16="http://schemas.microsoft.com/office/drawing/2014/main" xmlns="" id="{B4AC9514-78E2-42C1-876A-8C4C31A3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Only check free hormones: TBG </a:t>
            </a: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in pregnancy (oestrogen effect)</a:t>
            </a:r>
          </a:p>
        </p:txBody>
      </p:sp>
      <p:grpSp>
        <p:nvGrpSpPr>
          <p:cNvPr id="3104" name="Group 2">
            <a:extLst>
              <a:ext uri="{FF2B5EF4-FFF2-40B4-BE49-F238E27FC236}">
                <a16:creationId xmlns:a16="http://schemas.microsoft.com/office/drawing/2014/main" xmlns="" id="{C917ADF2-E956-490F-B2EF-9EA033506BF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762000"/>
            <a:ext cx="3694113" cy="3008313"/>
            <a:chOff x="3552" y="1423"/>
            <a:chExt cx="2112" cy="2106"/>
          </a:xfrm>
        </p:grpSpPr>
        <p:sp>
          <p:nvSpPr>
            <p:cNvPr id="3105" name="Text Box 3">
              <a:extLst>
                <a:ext uri="{FF2B5EF4-FFF2-40B4-BE49-F238E27FC236}">
                  <a16:creationId xmlns:a16="http://schemas.microsoft.com/office/drawing/2014/main" xmlns="" id="{FAB362F8-6D6F-4F8B-A6C4-E0AFE88B6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423"/>
              <a:ext cx="1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06" name="Picture 4" descr="pregft4">
              <a:extLst>
                <a:ext uri="{FF2B5EF4-FFF2-40B4-BE49-F238E27FC236}">
                  <a16:creationId xmlns:a16="http://schemas.microsoft.com/office/drawing/2014/main" xmlns="" id="{EB4DD515-1CC7-4507-B8CC-4522CB0E1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486"/>
              <a:ext cx="2112" cy="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" name="Rectangle 5">
              <a:extLst>
                <a:ext uri="{FF2B5EF4-FFF2-40B4-BE49-F238E27FC236}">
                  <a16:creationId xmlns:a16="http://schemas.microsoft.com/office/drawing/2014/main" xmlns="" id="{786F14E5-0BB0-4FFD-989F-27A5CAC4D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743"/>
              <a:ext cx="1260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Free T3 and Free T4</a:t>
              </a:r>
            </a:p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Change during Pregnancy</a:t>
              </a:r>
            </a:p>
          </p:txBody>
        </p:sp>
        <p:sp>
          <p:nvSpPr>
            <p:cNvPr id="3108" name="Text Box 6">
              <a:extLst>
                <a:ext uri="{FF2B5EF4-FFF2-40B4-BE49-F238E27FC236}">
                  <a16:creationId xmlns:a16="http://schemas.microsoft.com/office/drawing/2014/main" xmlns="" id="{F845520B-75D0-4161-B71F-0D0D5FB43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273"/>
              <a:ext cx="111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1            2             3</a:t>
              </a:r>
            </a:p>
          </p:txBody>
        </p:sp>
      </p:grpSp>
      <p:graphicFrame>
        <p:nvGraphicFramePr>
          <p:cNvPr id="3074" name="Object 43">
            <a:extLst>
              <a:ext uri="{FF2B5EF4-FFF2-40B4-BE49-F238E27FC236}">
                <a16:creationId xmlns:a16="http://schemas.microsoft.com/office/drawing/2014/main" xmlns="" id="{0C30701F-E737-4373-91D6-CC93731A2B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14400"/>
          <a:ext cx="4281488" cy="3044825"/>
        </p:xfrm>
        <a:graphic>
          <a:graphicData uri="http://schemas.openxmlformats.org/presentationml/2006/ole">
            <p:oleObj spid="_x0000_s1026" name="Bitmap Image" r:id="rId5" imgW="6428571" imgH="4571429" progId="PBrush">
              <p:embed/>
            </p:oleObj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611"/>
            <a:ext cx="9144000" cy="66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57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19" y="402556"/>
            <a:ext cx="9200655" cy="64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4788024" y="4797152"/>
            <a:ext cx="77038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6335" t="23422" r="18993" b="16778"/>
          <a:stretch>
            <a:fillRect/>
          </a:stretch>
        </p:blipFill>
        <p:spPr bwMode="auto">
          <a:xfrm>
            <a:off x="272856" y="404664"/>
            <a:ext cx="8376930" cy="619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Text Box 17"/>
          <p:cNvSpPr txBox="1">
            <a:spLocks noChangeArrowheads="1"/>
          </p:cNvSpPr>
          <p:nvPr/>
        </p:nvSpPr>
        <p:spPr bwMode="auto">
          <a:xfrm>
            <a:off x="827584" y="1459668"/>
            <a:ext cx="7812360" cy="1877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GB" sz="1200" dirty="0">
              <a:solidFill>
                <a:srgbClr val="FFFFFF"/>
              </a:solidFill>
              <a:latin typeface="Frutiger 45 Light"/>
            </a:endParaRPr>
          </a:p>
          <a:p>
            <a:pPr algn="ctr" eaLnBrk="0" hangingPunct="0"/>
            <a:r>
              <a:rPr lang="en-GB" sz="2800" dirty="0">
                <a:solidFill>
                  <a:srgbClr val="FFFFFF"/>
                </a:solidFill>
                <a:latin typeface="Frutiger 55 Roman"/>
              </a:rPr>
              <a:t>Subclinical hypothyroidism – slightly more tricky</a:t>
            </a:r>
          </a:p>
          <a:p>
            <a:pPr algn="ctr" eaLnBrk="0" hangingPunct="0"/>
            <a:r>
              <a:rPr lang="en-GB" sz="2800" dirty="0">
                <a:solidFill>
                  <a:srgbClr val="FFFFFF"/>
                </a:solidFill>
                <a:latin typeface="Frutiger 55 Roman"/>
              </a:rPr>
              <a:t>Updated </a:t>
            </a:r>
            <a:r>
              <a:rPr lang="en-GB" sz="2800" dirty="0" err="1">
                <a:solidFill>
                  <a:srgbClr val="FFFFFF"/>
                </a:solidFill>
                <a:latin typeface="Frutiger 55 Roman"/>
              </a:rPr>
              <a:t>Refhelp</a:t>
            </a:r>
            <a:r>
              <a:rPr lang="en-GB" sz="2800" dirty="0">
                <a:solidFill>
                  <a:srgbClr val="FFFFFF"/>
                </a:solidFill>
                <a:latin typeface="Frutiger 55 Roman"/>
              </a:rPr>
              <a:t> guideline based on ATA guidelines plus TABLET trial</a:t>
            </a:r>
            <a:endParaRPr lang="en-GB" sz="2000" dirty="0">
              <a:solidFill>
                <a:srgbClr val="FFFFFF"/>
              </a:solidFill>
              <a:latin typeface="Frutiger 45 Light"/>
            </a:endParaRPr>
          </a:p>
          <a:p>
            <a:pPr algn="ctr" eaLnBrk="0" hangingPunct="0"/>
            <a:endParaRPr lang="en-GB" sz="2000" dirty="0">
              <a:solidFill>
                <a:srgbClr val="FFFFFF"/>
              </a:solidFill>
              <a:latin typeface="Frutiger 45 Ligh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27" y="3453045"/>
            <a:ext cx="7812360" cy="34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400" dirty="0">
                <a:latin typeface="Calibri" pitchFamily="34" charset="0"/>
                <a:ea typeface="MS PGothic" pitchFamily="34" charset="-128"/>
              </a:rPr>
              <a:t>ATA Pregnancy guidelines</a:t>
            </a:r>
          </a:p>
          <a:p>
            <a:pPr algn="r" defTabSz="457200"/>
            <a:r>
              <a:rPr lang="en-GB" sz="32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Overview</a:t>
            </a:r>
            <a:endParaRPr lang="en-US" sz="32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539750" y="1557338"/>
            <a:ext cx="8604250" cy="42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50000"/>
              </a:lnSpc>
              <a:spcBef>
                <a:spcPts val="0"/>
              </a:spcBef>
            </a:pPr>
            <a:endParaRPr lang="en-GB" sz="2400" dirty="0">
              <a:latin typeface="Arial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850" y="1531406"/>
            <a:ext cx="5448300" cy="5048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47850" y="4149080"/>
            <a:ext cx="57537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Hypothyroidism and pregnancy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181101"/>
            <a:ext cx="8872119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2-3% of healthy non-pregnant women of childbearing age have an elevated TSH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Prevalence may be higher in areas of iodine insufficiency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areas of iodine sufficiency, the most frequent cause of hypothyroidism is autoimmune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TPOs detectable in up to 60% women with raised TSH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BMI, geography and ethnicity affect normal TSH range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Important to have local trimester-specific ranges,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pregnancy: any elevation of TSH above range represents maternal hypothyroidism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69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Hypothyroidism and pregnancy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181101"/>
            <a:ext cx="8872119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50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04481"/>
            <a:ext cx="9292736" cy="26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74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 txBox="1">
            <a:spLocks/>
          </p:cNvSpPr>
          <p:nvPr/>
        </p:nvSpPr>
        <p:spPr bwMode="auto">
          <a:xfrm>
            <a:off x="107504" y="274638"/>
            <a:ext cx="8928992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n-GB" sz="4000" dirty="0">
                <a:latin typeface="Calibri" pitchFamily="34" charset="0"/>
                <a:ea typeface="MS PGothic" pitchFamily="34" charset="-128"/>
              </a:rPr>
              <a:t>Hypothyroidism and pregnancy</a:t>
            </a:r>
          </a:p>
          <a:p>
            <a:pPr algn="r" defTabSz="457200"/>
            <a:r>
              <a:rPr lang="en-GB" sz="2800" dirty="0">
                <a:solidFill>
                  <a:srgbClr val="BFBFBF"/>
                </a:solidFill>
                <a:latin typeface="Calibri" pitchFamily="34" charset="0"/>
                <a:ea typeface="MS PGothic" pitchFamily="34" charset="-128"/>
              </a:rPr>
              <a:t>Adverse outcomes associated with overt hypothyroidism</a:t>
            </a:r>
          </a:p>
          <a:p>
            <a:pPr algn="r" defTabSz="457200"/>
            <a:endParaRPr lang="en-GB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  <a:p>
            <a:pPr algn="r" defTabSz="457200"/>
            <a:endParaRPr lang="en-US" sz="2800" dirty="0">
              <a:solidFill>
                <a:srgbClr val="BFBFB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667" name="Content Placeholder 2"/>
          <p:cNvSpPr txBox="1">
            <a:spLocks/>
          </p:cNvSpPr>
          <p:nvPr/>
        </p:nvSpPr>
        <p:spPr bwMode="auto">
          <a:xfrm>
            <a:off x="271881" y="1340768"/>
            <a:ext cx="8872119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Pregnancy complications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Premature birth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LBW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60% risk of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loss if not adequately treated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22% risk gestational hypertension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Increased risk of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death</a:t>
            </a:r>
          </a:p>
          <a:p>
            <a:pPr marL="342900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neurocognitive development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Lower offspring IQ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260"/>
            <a:ext cx="20193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2454985"/>
      </p:ext>
    </p:extLst>
  </p:cSld>
  <p:clrMapOvr>
    <a:masterClrMapping/>
  </p:clrMapOvr>
</p:sld>
</file>

<file path=ppt/theme/theme1.xml><?xml version="1.0" encoding="utf-8"?>
<a:theme xmlns:a="http://schemas.openxmlformats.org/drawingml/2006/main" name="7_HBGM Jan 09 20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HBGM Jan 09 201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HBGM Jan 09 20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utiger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93391C0A2794A88CB2421906A0542" ma:contentTypeVersion="2" ma:contentTypeDescription="Create a new document." ma:contentTypeScope="" ma:versionID="bc0ad405fb26052501fed616da015f1e">
  <xsd:schema xmlns:xsd="http://www.w3.org/2001/XMLSchema" xmlns:xs="http://www.w3.org/2001/XMLSchema" xmlns:p="http://schemas.microsoft.com/office/2006/metadata/properties" xmlns:ns1="http://schemas.microsoft.com/sharepoint/v3" xmlns:ns2="a495ef1b-0c32-4417-a144-e9bfdb11b89f" targetNamespace="http://schemas.microsoft.com/office/2006/metadata/properties" ma:root="true" ma:fieldsID="6d5ffd7df3aea41f031c83ad6b8a5aa3" ns1:_="" ns2:_="">
    <xsd:import namespace="http://schemas.microsoft.com/sharepoint/v3"/>
    <xsd:import namespace="a495ef1b-0c32-4417-a144-e9bfdb11b89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ef1b-0c32-4417-a144-e9bfdb11b89f" elementFormDefault="qualified">
    <xsd:import namespace="http://schemas.microsoft.com/office/2006/documentManagement/types"/>
    <xsd:import namespace="http://schemas.microsoft.com/office/infopath/2007/PartnerControls"/>
    <xsd:element name="Year" ma:index="10" nillable="true" ma:displayName="Year" ma:format="DateOnly" ma:internalName="Year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Year xmlns="a495ef1b-0c32-4417-a144-e9bfdb11b89f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792BDD-0FDC-44BA-8D30-5F50F3BE1256}"/>
</file>

<file path=customXml/itemProps2.xml><?xml version="1.0" encoding="utf-8"?>
<ds:datastoreItem xmlns:ds="http://schemas.openxmlformats.org/officeDocument/2006/customXml" ds:itemID="{776E19CB-C247-4E6B-A9CC-AD1FE65D55F7}"/>
</file>

<file path=customXml/itemProps3.xml><?xml version="1.0" encoding="utf-8"?>
<ds:datastoreItem xmlns:ds="http://schemas.openxmlformats.org/officeDocument/2006/customXml" ds:itemID="{9A95476E-2133-4B59-8522-5F4EF8D8F9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19242</TotalTime>
  <Pages>23</Pages>
  <Words>1712</Words>
  <Application>Microsoft Office PowerPoint</Application>
  <PresentationFormat>On-screen Show (4:3)</PresentationFormat>
  <Paragraphs>229</Paragraphs>
  <Slides>31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7_HBGM Jan 09 2011</vt:lpstr>
      <vt:lpstr>Office Theme</vt:lpstr>
      <vt:lpstr>8_HBGM Jan 09 2011</vt:lpstr>
      <vt:lpstr>9_Default Design</vt:lpstr>
      <vt:lpstr>Bitmap Image</vt:lpstr>
      <vt:lpstr>Slide 1</vt:lpstr>
      <vt:lpstr>Hypothyroidism during pregnancy</vt:lpstr>
      <vt:lpstr>Reference ranges in pregnancy (Refhelp)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Resources: www.btf-thyroid.org</vt:lpstr>
      <vt:lpstr>Sub-clinical hypothyroidism: conclusions</vt:lpstr>
      <vt:lpstr>Thank you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PLIG subclinical hypothyroid pregnancy 23 1 20</dc:title>
  <dc:creator>York Health User</dc:creator>
  <cp:lastModifiedBy>Sara Jenks</cp:lastModifiedBy>
  <cp:revision>351</cp:revision>
  <cp:lastPrinted>2001-01-26T00:07:55Z</cp:lastPrinted>
  <dcterms:created xsi:type="dcterms:W3CDTF">2001-01-23T23:00:23Z</dcterms:created>
  <dcterms:modified xsi:type="dcterms:W3CDTF">2020-01-31T16:08:35Z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0x01010049193391C0A2794A88CB2421906A0542</vt:lpwstr>
  </property>
</Properties>
</file>